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3" r:id="rId5"/>
    <p:sldId id="287" r:id="rId6"/>
    <p:sldId id="290" r:id="rId7"/>
    <p:sldId id="936" r:id="rId8"/>
    <p:sldId id="294" r:id="rId9"/>
    <p:sldId id="288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a, Raj" initials="PR" lastIdx="2" clrIdx="0">
    <p:extLst>
      <p:ext uri="{19B8F6BF-5375-455C-9EA6-DF929625EA0E}">
        <p15:presenceInfo xmlns:p15="http://schemas.microsoft.com/office/powerpoint/2012/main" userId="S-1-5-21-1180543127-4287371381-3579186946-3184093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591"/>
    <a:srgbClr val="25B1E6"/>
    <a:srgbClr val="FFC000"/>
    <a:srgbClr val="0099A6"/>
    <a:srgbClr val="F7F7F7"/>
    <a:srgbClr val="F2F2F2"/>
    <a:srgbClr val="B6BDC9"/>
    <a:srgbClr val="FFFFFF"/>
    <a:srgbClr val="5A186A"/>
    <a:srgbClr val="24B1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44198-D1D6-4FB3-8C16-26A33206D573}" v="1771" dt="2020-06-06T11:06:47.305"/>
    <p1510:client id="{6AC87590-B1B1-4C0A-BD28-FCEB3E3B0C5A}" v="344" dt="2020-06-06T07:06:08.916"/>
    <p1510:client id="{A503E093-B546-4C1C-967A-BD6AFF7ADF07}" v="20" dt="2020-06-06T07:14:23.011"/>
    <p1510:client id="{BEA48FC9-25CF-4339-89CD-C82D2F86D396}" v="76" dt="2020-06-06T09:45:29.457"/>
    <p1510:client id="{FD91398E-D6E7-4456-AECE-0A6405E5515A}" v="57" dt="2020-06-06T17:23:41.703"/>
    <p1510:client id="{EF3FEF32-4F48-46B1-BCEB-000DB117BA6C}" v="12" dt="2020-06-06T16:34:22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725"/>
  </p:normalViewPr>
  <p:slideViewPr>
    <p:cSldViewPr snapToGrid="0" snapToObjects="1">
      <p:cViewPr varScale="1">
        <p:scale>
          <a:sx n="86" d="100"/>
          <a:sy n="86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4176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lluru, Kiranmayee" userId="485aab0d-50cc-414b-ab23-74cd6187761f" providerId="ADAL" clId="{F93F42F9-7063-450A-9162-4D9B246CFB2C}"/>
    <pc:docChg chg="delSld modSld delMainMaster">
      <pc:chgData name="Tulluru, Kiranmayee" userId="485aab0d-50cc-414b-ab23-74cd6187761f" providerId="ADAL" clId="{F93F42F9-7063-450A-9162-4D9B246CFB2C}" dt="2020-06-06T17:55:42.907" v="52" actId="20577"/>
      <pc:docMkLst>
        <pc:docMk/>
      </pc:docMkLst>
      <pc:sldChg chg="modSp">
        <pc:chgData name="Tulluru, Kiranmayee" userId="485aab0d-50cc-414b-ab23-74cd6187761f" providerId="ADAL" clId="{F93F42F9-7063-450A-9162-4D9B246CFB2C}" dt="2020-06-06T17:55:42.907" v="52" actId="20577"/>
        <pc:sldMkLst>
          <pc:docMk/>
          <pc:sldMk cId="980447415" sldId="263"/>
        </pc:sldMkLst>
        <pc:spChg chg="mod">
          <ac:chgData name="Tulluru, Kiranmayee" userId="485aab0d-50cc-414b-ab23-74cd6187761f" providerId="ADAL" clId="{F93F42F9-7063-450A-9162-4D9B246CFB2C}" dt="2020-06-06T17:55:42.907" v="52" actId="20577"/>
          <ac:spMkLst>
            <pc:docMk/>
            <pc:sldMk cId="980447415" sldId="263"/>
            <ac:spMk id="2" creationId="{FC94C3F5-7147-6241-B07E-6402BE39157A}"/>
          </ac:spMkLst>
        </pc:spChg>
      </pc:sldChg>
      <pc:sldChg chg="del">
        <pc:chgData name="Tulluru, Kiranmayee" userId="485aab0d-50cc-414b-ab23-74cd6187761f" providerId="ADAL" clId="{F93F42F9-7063-450A-9162-4D9B246CFB2C}" dt="2020-06-06T17:55:15.810" v="42" actId="2696"/>
        <pc:sldMkLst>
          <pc:docMk/>
          <pc:sldMk cId="2247348873" sldId="387"/>
        </pc:sldMkLst>
      </pc:sldChg>
      <pc:sldChg chg="del">
        <pc:chgData name="Tulluru, Kiranmayee" userId="485aab0d-50cc-414b-ab23-74cd6187761f" providerId="ADAL" clId="{F93F42F9-7063-450A-9162-4D9B246CFB2C}" dt="2020-06-06T17:55:03.829" v="1" actId="2696"/>
        <pc:sldMkLst>
          <pc:docMk/>
          <pc:sldMk cId="2097025360" sldId="397"/>
        </pc:sldMkLst>
      </pc:sldChg>
      <pc:sldChg chg="del">
        <pc:chgData name="Tulluru, Kiranmayee" userId="485aab0d-50cc-414b-ab23-74cd6187761f" providerId="ADAL" clId="{F93F42F9-7063-450A-9162-4D9B246CFB2C}" dt="2020-06-06T17:55:03.647" v="0" actId="2696"/>
        <pc:sldMkLst>
          <pc:docMk/>
          <pc:sldMk cId="283033612" sldId="400"/>
        </pc:sldMkLst>
      </pc:sldChg>
      <pc:sldChg chg="del">
        <pc:chgData name="Tulluru, Kiranmayee" userId="485aab0d-50cc-414b-ab23-74cd6187761f" providerId="ADAL" clId="{F93F42F9-7063-450A-9162-4D9B246CFB2C}" dt="2020-06-06T17:55:04.079" v="4" actId="2696"/>
        <pc:sldMkLst>
          <pc:docMk/>
          <pc:sldMk cId="4035877716" sldId="402"/>
        </pc:sldMkLst>
      </pc:sldChg>
      <pc:sldChg chg="del">
        <pc:chgData name="Tulluru, Kiranmayee" userId="485aab0d-50cc-414b-ab23-74cd6187761f" providerId="ADAL" clId="{F93F42F9-7063-450A-9162-4D9B246CFB2C}" dt="2020-06-06T17:55:03.930" v="2" actId="2696"/>
        <pc:sldMkLst>
          <pc:docMk/>
          <pc:sldMk cId="2150624564" sldId="403"/>
        </pc:sldMkLst>
      </pc:sldChg>
      <pc:sldChg chg="del">
        <pc:chgData name="Tulluru, Kiranmayee" userId="485aab0d-50cc-414b-ab23-74cd6187761f" providerId="ADAL" clId="{F93F42F9-7063-450A-9162-4D9B246CFB2C}" dt="2020-06-06T17:55:12.809" v="13" actId="2696"/>
        <pc:sldMkLst>
          <pc:docMk/>
          <pc:sldMk cId="1162085687" sldId="404"/>
        </pc:sldMkLst>
      </pc:sldChg>
      <pc:sldChg chg="del">
        <pc:chgData name="Tulluru, Kiranmayee" userId="485aab0d-50cc-414b-ab23-74cd6187761f" providerId="ADAL" clId="{F93F42F9-7063-450A-9162-4D9B246CFB2C}" dt="2020-06-06T17:55:04.146" v="5" actId="2696"/>
        <pc:sldMkLst>
          <pc:docMk/>
          <pc:sldMk cId="1736147792" sldId="405"/>
        </pc:sldMkLst>
      </pc:sldChg>
      <pc:sldChg chg="del">
        <pc:chgData name="Tulluru, Kiranmayee" userId="485aab0d-50cc-414b-ab23-74cd6187761f" providerId="ADAL" clId="{F93F42F9-7063-450A-9162-4D9B246CFB2C}" dt="2020-06-06T17:55:12.205" v="6" actId="2696"/>
        <pc:sldMkLst>
          <pc:docMk/>
          <pc:sldMk cId="189045529" sldId="406"/>
        </pc:sldMkLst>
      </pc:sldChg>
      <pc:sldChg chg="del">
        <pc:chgData name="Tulluru, Kiranmayee" userId="485aab0d-50cc-414b-ab23-74cd6187761f" providerId="ADAL" clId="{F93F42F9-7063-450A-9162-4D9B246CFB2C}" dt="2020-06-06T17:55:12.274" v="7" actId="2696"/>
        <pc:sldMkLst>
          <pc:docMk/>
          <pc:sldMk cId="3017478495" sldId="407"/>
        </pc:sldMkLst>
      </pc:sldChg>
      <pc:sldChg chg="del">
        <pc:chgData name="Tulluru, Kiranmayee" userId="485aab0d-50cc-414b-ab23-74cd6187761f" providerId="ADAL" clId="{F93F42F9-7063-450A-9162-4D9B246CFB2C}" dt="2020-06-06T17:55:12.758" v="12" actId="2696"/>
        <pc:sldMkLst>
          <pc:docMk/>
          <pc:sldMk cId="2946607218" sldId="408"/>
        </pc:sldMkLst>
      </pc:sldChg>
      <pc:sldChg chg="del">
        <pc:chgData name="Tulluru, Kiranmayee" userId="485aab0d-50cc-414b-ab23-74cd6187761f" providerId="ADAL" clId="{F93F42F9-7063-450A-9162-4D9B246CFB2C}" dt="2020-06-06T17:55:12.710" v="11" actId="2696"/>
        <pc:sldMkLst>
          <pc:docMk/>
          <pc:sldMk cId="137576902" sldId="410"/>
        </pc:sldMkLst>
      </pc:sldChg>
      <pc:sldChg chg="del">
        <pc:chgData name="Tulluru, Kiranmayee" userId="485aab0d-50cc-414b-ab23-74cd6187761f" providerId="ADAL" clId="{F93F42F9-7063-450A-9162-4D9B246CFB2C}" dt="2020-06-06T17:55:12.611" v="10" actId="2696"/>
        <pc:sldMkLst>
          <pc:docMk/>
          <pc:sldMk cId="3154635150" sldId="411"/>
        </pc:sldMkLst>
      </pc:sldChg>
      <pc:sldChg chg="del">
        <pc:chgData name="Tulluru, Kiranmayee" userId="485aab0d-50cc-414b-ab23-74cd6187761f" providerId="ADAL" clId="{F93F42F9-7063-450A-9162-4D9B246CFB2C}" dt="2020-06-06T17:55:12.342" v="8" actId="2696"/>
        <pc:sldMkLst>
          <pc:docMk/>
          <pc:sldMk cId="2359812009" sldId="414"/>
        </pc:sldMkLst>
      </pc:sldChg>
      <pc:sldChg chg="del">
        <pc:chgData name="Tulluru, Kiranmayee" userId="485aab0d-50cc-414b-ab23-74cd6187761f" providerId="ADAL" clId="{F93F42F9-7063-450A-9162-4D9B246CFB2C}" dt="2020-06-06T17:55:12.429" v="9" actId="2696"/>
        <pc:sldMkLst>
          <pc:docMk/>
          <pc:sldMk cId="2356523062" sldId="415"/>
        </pc:sldMkLst>
      </pc:sldChg>
      <pc:sldChg chg="del">
        <pc:chgData name="Tulluru, Kiranmayee" userId="485aab0d-50cc-414b-ab23-74cd6187761f" providerId="ADAL" clId="{F93F42F9-7063-450A-9162-4D9B246CFB2C}" dt="2020-06-06T17:55:04.029" v="3" actId="2696"/>
        <pc:sldMkLst>
          <pc:docMk/>
          <pc:sldMk cId="3383405583" sldId="416"/>
        </pc:sldMkLst>
      </pc:sldChg>
      <pc:sldMasterChg chg="del delSldLayout">
        <pc:chgData name="Tulluru, Kiranmayee" userId="485aab0d-50cc-414b-ab23-74cd6187761f" providerId="ADAL" clId="{F93F42F9-7063-450A-9162-4D9B246CFB2C}" dt="2020-06-06T17:55:13.015" v="41" actId="2696"/>
        <pc:sldMasterMkLst>
          <pc:docMk/>
          <pc:sldMasterMk cId="3698720152" sldId="2147483691"/>
        </pc:sldMasterMkLst>
        <pc:sldLayoutChg chg="del">
          <pc:chgData name="Tulluru, Kiranmayee" userId="485aab0d-50cc-414b-ab23-74cd6187761f" providerId="ADAL" clId="{F93F42F9-7063-450A-9162-4D9B246CFB2C}" dt="2020-06-06T17:55:12.820" v="14" actId="2696"/>
          <pc:sldLayoutMkLst>
            <pc:docMk/>
            <pc:sldMasterMk cId="3698720152" sldId="2147483691"/>
            <pc:sldLayoutMk cId="3440840591" sldId="2147483692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24" v="15" actId="2696"/>
          <pc:sldLayoutMkLst>
            <pc:docMk/>
            <pc:sldMasterMk cId="3698720152" sldId="2147483691"/>
            <pc:sldLayoutMk cId="1046464909" sldId="2147483693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28" v="16" actId="2696"/>
          <pc:sldLayoutMkLst>
            <pc:docMk/>
            <pc:sldMasterMk cId="3698720152" sldId="2147483691"/>
            <pc:sldLayoutMk cId="1832238636" sldId="2147483694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37" v="17" actId="2696"/>
          <pc:sldLayoutMkLst>
            <pc:docMk/>
            <pc:sldMasterMk cId="3698720152" sldId="2147483691"/>
            <pc:sldLayoutMk cId="1909411687" sldId="2147483695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45" v="18" actId="2696"/>
          <pc:sldLayoutMkLst>
            <pc:docMk/>
            <pc:sldMasterMk cId="3698720152" sldId="2147483691"/>
            <pc:sldLayoutMk cId="168151148" sldId="2147483696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57" v="19" actId="2696"/>
          <pc:sldLayoutMkLst>
            <pc:docMk/>
            <pc:sldMasterMk cId="3698720152" sldId="2147483691"/>
            <pc:sldLayoutMk cId="4025351462" sldId="2147483697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65" v="20" actId="2696"/>
          <pc:sldLayoutMkLst>
            <pc:docMk/>
            <pc:sldMasterMk cId="3698720152" sldId="2147483691"/>
            <pc:sldLayoutMk cId="77342736" sldId="2147483698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74" v="21" actId="2696"/>
          <pc:sldLayoutMkLst>
            <pc:docMk/>
            <pc:sldMasterMk cId="3698720152" sldId="2147483691"/>
            <pc:sldLayoutMk cId="3071730546" sldId="2147483699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78" v="22" actId="2696"/>
          <pc:sldLayoutMkLst>
            <pc:docMk/>
            <pc:sldMasterMk cId="3698720152" sldId="2147483691"/>
            <pc:sldLayoutMk cId="2649085636" sldId="2147483700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84" v="23" actId="2696"/>
          <pc:sldLayoutMkLst>
            <pc:docMk/>
            <pc:sldMasterMk cId="3698720152" sldId="2147483691"/>
            <pc:sldLayoutMk cId="2589058783" sldId="2147483701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90" v="24" actId="2696"/>
          <pc:sldLayoutMkLst>
            <pc:docMk/>
            <pc:sldMasterMk cId="3698720152" sldId="2147483691"/>
            <pc:sldLayoutMk cId="1132112183" sldId="2147483702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894" v="25" actId="2696"/>
          <pc:sldLayoutMkLst>
            <pc:docMk/>
            <pc:sldMasterMk cId="3698720152" sldId="2147483691"/>
            <pc:sldLayoutMk cId="2318994880" sldId="2147483703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02" v="26" actId="2696"/>
          <pc:sldLayoutMkLst>
            <pc:docMk/>
            <pc:sldMasterMk cId="3698720152" sldId="2147483691"/>
            <pc:sldLayoutMk cId="1231659804" sldId="2147483704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08" v="27" actId="2696"/>
          <pc:sldLayoutMkLst>
            <pc:docMk/>
            <pc:sldMasterMk cId="3698720152" sldId="2147483691"/>
            <pc:sldLayoutMk cId="2574203207" sldId="2147483705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33" v="28" actId="2696"/>
          <pc:sldLayoutMkLst>
            <pc:docMk/>
            <pc:sldMasterMk cId="3698720152" sldId="2147483691"/>
            <pc:sldLayoutMk cId="1819089752" sldId="2147483706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40" v="29" actId="2696"/>
          <pc:sldLayoutMkLst>
            <pc:docMk/>
            <pc:sldMasterMk cId="3698720152" sldId="2147483691"/>
            <pc:sldLayoutMk cId="1606617161" sldId="2147483707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48" v="30" actId="2696"/>
          <pc:sldLayoutMkLst>
            <pc:docMk/>
            <pc:sldMasterMk cId="3698720152" sldId="2147483691"/>
            <pc:sldLayoutMk cId="791565062" sldId="2147483708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58" v="31" actId="2696"/>
          <pc:sldLayoutMkLst>
            <pc:docMk/>
            <pc:sldMasterMk cId="3698720152" sldId="2147483691"/>
            <pc:sldLayoutMk cId="2132952373" sldId="2147483709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62" v="32" actId="2696"/>
          <pc:sldLayoutMkLst>
            <pc:docMk/>
            <pc:sldMasterMk cId="3698720152" sldId="2147483691"/>
            <pc:sldLayoutMk cId="2963898450" sldId="2147483710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69" v="33" actId="2696"/>
          <pc:sldLayoutMkLst>
            <pc:docMk/>
            <pc:sldMasterMk cId="3698720152" sldId="2147483691"/>
            <pc:sldLayoutMk cId="1383650293" sldId="2147483711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75" v="34" actId="2696"/>
          <pc:sldLayoutMkLst>
            <pc:docMk/>
            <pc:sldMasterMk cId="3698720152" sldId="2147483691"/>
            <pc:sldLayoutMk cId="3395696563" sldId="2147483712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82" v="35" actId="2696"/>
          <pc:sldLayoutMkLst>
            <pc:docMk/>
            <pc:sldMasterMk cId="3698720152" sldId="2147483691"/>
            <pc:sldLayoutMk cId="3278464557" sldId="2147483713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89" v="36" actId="2696"/>
          <pc:sldLayoutMkLst>
            <pc:docMk/>
            <pc:sldMasterMk cId="3698720152" sldId="2147483691"/>
            <pc:sldLayoutMk cId="2717247752" sldId="2147483714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92" v="37" actId="2696"/>
          <pc:sldLayoutMkLst>
            <pc:docMk/>
            <pc:sldMasterMk cId="3698720152" sldId="2147483691"/>
            <pc:sldLayoutMk cId="2508890523" sldId="2147483715"/>
          </pc:sldLayoutMkLst>
        </pc:sldLayoutChg>
        <pc:sldLayoutChg chg="del">
          <pc:chgData name="Tulluru, Kiranmayee" userId="485aab0d-50cc-414b-ab23-74cd6187761f" providerId="ADAL" clId="{F93F42F9-7063-450A-9162-4D9B246CFB2C}" dt="2020-06-06T17:55:12.999" v="38" actId="2696"/>
          <pc:sldLayoutMkLst>
            <pc:docMk/>
            <pc:sldMasterMk cId="3698720152" sldId="2147483691"/>
            <pc:sldLayoutMk cId="1587421455" sldId="2147483716"/>
          </pc:sldLayoutMkLst>
        </pc:sldLayoutChg>
        <pc:sldLayoutChg chg="del">
          <pc:chgData name="Tulluru, Kiranmayee" userId="485aab0d-50cc-414b-ab23-74cd6187761f" providerId="ADAL" clId="{F93F42F9-7063-450A-9162-4D9B246CFB2C}" dt="2020-06-06T17:55:13.006" v="39" actId="2696"/>
          <pc:sldLayoutMkLst>
            <pc:docMk/>
            <pc:sldMasterMk cId="3698720152" sldId="2147483691"/>
            <pc:sldLayoutMk cId="2991571187" sldId="2147483717"/>
          </pc:sldLayoutMkLst>
        </pc:sldLayoutChg>
        <pc:sldLayoutChg chg="del">
          <pc:chgData name="Tulluru, Kiranmayee" userId="485aab0d-50cc-414b-ab23-74cd6187761f" providerId="ADAL" clId="{F93F42F9-7063-450A-9162-4D9B246CFB2C}" dt="2020-06-06T17:55:13.008" v="40" actId="2696"/>
          <pc:sldLayoutMkLst>
            <pc:docMk/>
            <pc:sldMasterMk cId="3698720152" sldId="2147483691"/>
            <pc:sldLayoutMk cId="1179449788" sldId="21474837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DB11D-AB3B-1142-ACB7-358C8945A6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FD75F-2FD9-5C4F-B3F5-3940BFE8FA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0159C-2066-854F-8EC7-7B75671E844D}" type="datetimeFigureOut">
              <a:rPr lang="en-US" smtClean="0"/>
              <a:t>6/6/2020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C0723-0344-FD48-AD5A-0EAC1A5271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C2F2A-72C6-AF48-BB41-1EF0BD828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126B1-EF84-CE41-AFFE-4FED132D41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92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10B42-3C9D-40B6-9126-953EDB9A3304}" type="datetimeFigureOut">
              <a:rPr lang="en-IN" smtClean="0"/>
              <a:t>06-06-2020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1E088-45B9-440E-A47F-ED8F917B7E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741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C344D-C120-45C2-A794-B162900DA9D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1.jpeg"/><Relationship Id="rId9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1F8D49-1652-714A-AA53-643A945E888C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7211A-F9FB-2844-B517-D73147AEBF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43696-122A-FB4B-BA81-CD00FE0074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E386EF-3758-C146-A44F-1CF6109BAE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4097298" cy="4097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9" y="4097298"/>
            <a:ext cx="2022396" cy="2022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37026A-97FD-2145-9CE3-4AF8B43617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272" y="2092569"/>
            <a:ext cx="2004770" cy="2004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596" y="4097298"/>
            <a:ext cx="2760702" cy="27607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05EFC-FDFD-F34A-AD70-55538B6F86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209608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— DELIVE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89062-BFB7-1E44-8BB2-44BF5CC568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CF784-1BC8-A741-B888-6A4D89AB2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9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— AG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4D8235-2A66-B149-B6D3-043AA1AB4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04"/>
          <a:stretch/>
        </p:blipFill>
        <p:spPr>
          <a:xfrm>
            <a:off x="0" y="368300"/>
            <a:ext cx="12192000" cy="626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5695950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557E2-CA9D-9148-9AAB-A30F9088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— INNOV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562B05-280B-8943-9230-71FF233BCC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4F1EE-FB66-D84F-B25C-2E1F8C0F4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imated Section Header — SPE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2" descr="Divider_Speed.mp4">
            <a:hlinkClick r:id="" action="ppaction://media"/>
            <a:extLst>
              <a:ext uri="{FF2B5EF4-FFF2-40B4-BE49-F238E27FC236}">
                <a16:creationId xmlns:a16="http://schemas.microsoft.com/office/drawing/2014/main" id="{C2213A89-64DA-B644-B65E-09C1393B441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94D19C-EFE7-C442-922D-EDA8CF909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imtated Section Header —DELIVE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2" descr="Divider_Delivery.mp4">
            <a:hlinkClick r:id="" action="ppaction://media"/>
            <a:extLst>
              <a:ext uri="{FF2B5EF4-FFF2-40B4-BE49-F238E27FC236}">
                <a16:creationId xmlns:a16="http://schemas.microsoft.com/office/drawing/2014/main" id="{E2E0E910-09F1-794F-B8D6-1F1F1C08E50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CF784-1BC8-A741-B888-6A4D89AB2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imated Section Header — AGILIT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 descr="Divider_Agility.mp4">
            <a:hlinkClick r:id="" action="ppaction://media"/>
            <a:extLst>
              <a:ext uri="{FF2B5EF4-FFF2-40B4-BE49-F238E27FC236}">
                <a16:creationId xmlns:a16="http://schemas.microsoft.com/office/drawing/2014/main" id="{B44252B0-575E-3240-A249-CAB3DD184FA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5695950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557E2-CA9D-9148-9AAB-A30F9088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imated Section Header — INNOV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2" descr="Divider_Innovation.mp4">
            <a:hlinkClick r:id="" action="ppaction://media"/>
            <a:extLst>
              <a:ext uri="{FF2B5EF4-FFF2-40B4-BE49-F238E27FC236}">
                <a16:creationId xmlns:a16="http://schemas.microsoft.com/office/drawing/2014/main" id="{E87E77EC-AE47-CA44-A675-DE2C9A25478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4F1EE-FB66-D84F-B25C-2E1F8C0F4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imated Section Header — INS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2" descr="Divider_Insight.mp4">
            <a:hlinkClick r:id="" action="ppaction://media"/>
            <a:extLst>
              <a:ext uri="{FF2B5EF4-FFF2-40B4-BE49-F238E27FC236}">
                <a16:creationId xmlns:a16="http://schemas.microsoft.com/office/drawing/2014/main" id="{2E207CED-2F04-F744-A088-49C4E78B784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4F1EE-FB66-D84F-B25C-2E1F8C0F4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E3B0D-FDE7-A04F-ADA5-4D38D06F2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980661"/>
            <a:ext cx="10866356" cy="4933330"/>
          </a:xfrm>
        </p:spPr>
        <p:txBody>
          <a:bodyPr/>
          <a:lstStyle>
            <a:lvl1pPr>
              <a:defRPr sz="2200" b="0" i="0">
                <a:latin typeface="Kite Display Light" panose="02000000000000000000" pitchFamily="2" charset="77"/>
              </a:defRPr>
            </a:lvl1pPr>
            <a:lvl2pPr>
              <a:defRPr sz="2000" b="0" i="0">
                <a:latin typeface="Kite Display Light" panose="02000000000000000000" pitchFamily="2" charset="77"/>
              </a:defRPr>
            </a:lvl2pPr>
            <a:lvl3pPr>
              <a:defRPr sz="1800" b="0" i="0">
                <a:latin typeface="Kite Display Light" panose="02000000000000000000" pitchFamily="2" charset="77"/>
              </a:defRPr>
            </a:lvl3pPr>
            <a:lvl4pPr>
              <a:defRPr sz="1400" b="0" i="0">
                <a:latin typeface="Kite Display Light" panose="02000000000000000000" pitchFamily="2" charset="77"/>
              </a:defRPr>
            </a:lvl4pPr>
            <a:lvl5pPr>
              <a:defRPr sz="1200" b="0" i="0">
                <a:latin typeface="Kite Display Light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ED7A3C-295D-4246-86E7-B613C68B6893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964D84-7F27-8D46-8429-65F15D0084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C4A80F-1F83-6B42-BE14-6552E062B5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10D725-0DA1-7242-8D6E-729CB8FF50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FE4D28-580D-B740-A848-2611025B88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5BA7A15-7A8C-5E4A-AB6A-C5A680F5868C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CC0E03-64F0-BB47-9C62-87B4623F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69" y="365125"/>
            <a:ext cx="10895079" cy="5788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5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2D74B-979A-CE40-BFEB-D2D86E1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69" y="365125"/>
            <a:ext cx="10895079" cy="5788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F56C-4FF9-1C4E-AA74-B0DF2B39C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770" y="944011"/>
            <a:ext cx="5711190" cy="4969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AB96D-BD79-DE4A-9C72-BDC89FF76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44011"/>
            <a:ext cx="5009116" cy="49699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2DD8AC-C692-8540-97DB-27FA48709A89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748854-6E0F-6D46-9434-198671D9AF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2DC6D-BE57-1949-9C82-0E2CD521A7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7C90D4-55F3-4741-808B-68EE58621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E82CCA-75BC-2A49-BC02-5C6A8B659A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BCF6250B-F85E-1B49-9929-3344E54B9DDE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526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— DELI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2" y="2090057"/>
            <a:ext cx="2004280" cy="200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606" y="4092841"/>
            <a:ext cx="2760705" cy="27607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0827" y="4097295"/>
            <a:ext cx="1995780" cy="1995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49E59-F41E-0642-BC39-C6AF562B86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099" y="-1"/>
            <a:ext cx="4097297" cy="40972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3B6D05-E59B-2442-97C3-0E243D55A217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8584D2-53FD-1B48-AE7B-7DFC955498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6902C33-6961-4349-857D-A740922CC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DB9C7-5638-4A4E-8E71-E0DE9B90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064C40-0828-294D-87E0-75AA7E11F0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3288063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A3D2-5BA7-AE4E-B029-252C5CD7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70" y="365126"/>
            <a:ext cx="10781266" cy="57888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3B4A-BDF5-084C-9DA4-692F0D106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70" y="1348533"/>
            <a:ext cx="5678805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799AF-1B3D-C14A-8DAB-61B170F7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770" y="2245361"/>
            <a:ext cx="5678805" cy="3668630"/>
          </a:xfrm>
        </p:spPr>
        <p:txBody>
          <a:bodyPr/>
          <a:lstStyle>
            <a:lvl1pPr>
              <a:defRPr sz="2200" b="0" i="0">
                <a:latin typeface="Kite Display Light" panose="02000000000000000000" pitchFamily="2" charset="77"/>
              </a:defRPr>
            </a:lvl1pPr>
            <a:lvl2pPr>
              <a:defRPr sz="2000" b="0" i="0">
                <a:latin typeface="Kite Display Light" panose="02000000000000000000" pitchFamily="2" charset="77"/>
              </a:defRPr>
            </a:lvl2pPr>
            <a:lvl3pPr>
              <a:defRPr sz="1800" b="0" i="0">
                <a:latin typeface="Kite Display Light" panose="02000000000000000000" pitchFamily="2" charset="77"/>
              </a:defRPr>
            </a:lvl3pPr>
            <a:lvl4pPr>
              <a:defRPr sz="1400" b="0" i="0">
                <a:latin typeface="Kite Display Light" panose="02000000000000000000" pitchFamily="2" charset="77"/>
              </a:defRPr>
            </a:lvl4pPr>
            <a:lvl5pPr>
              <a:defRPr sz="1200" b="0" i="0">
                <a:latin typeface="Kite Display Light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A0299-30C6-7746-901E-ADB5C59F2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48533"/>
            <a:ext cx="5009116" cy="823912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3BD55-AD73-0440-99B8-95BD2FB10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45361"/>
            <a:ext cx="5009116" cy="3668630"/>
          </a:xfrm>
        </p:spPr>
        <p:txBody>
          <a:bodyPr/>
          <a:lstStyle>
            <a:lvl1pPr>
              <a:defRPr sz="2200" b="0" i="0">
                <a:latin typeface="Kite Display Light" panose="02000000000000000000" pitchFamily="2" charset="77"/>
              </a:defRPr>
            </a:lvl1pPr>
            <a:lvl2pPr>
              <a:defRPr sz="2000" b="0" i="0">
                <a:latin typeface="Kite Display Light" panose="02000000000000000000" pitchFamily="2" charset="77"/>
              </a:defRPr>
            </a:lvl2pPr>
            <a:lvl3pPr>
              <a:defRPr sz="1800" b="0" i="0">
                <a:latin typeface="Kite Display Light" panose="02000000000000000000" pitchFamily="2" charset="77"/>
              </a:defRPr>
            </a:lvl3pPr>
            <a:lvl4pPr>
              <a:defRPr sz="1400" b="0" i="0">
                <a:latin typeface="Kite Display Light" panose="02000000000000000000" pitchFamily="2" charset="77"/>
              </a:defRPr>
            </a:lvl4pPr>
            <a:lvl5pPr>
              <a:defRPr sz="1200" b="0" i="0">
                <a:latin typeface="Kite Display Light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6F46A9-5BD6-C842-AEBC-F44BF5D08D5D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D6C946-0DDE-734B-BD10-D644FF35B1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AD96CA-A8B0-CA44-BD46-3BD90E5E44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D80EE0-20CC-B543-B2FA-AE8A5FAF8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E77D9F6-B0DE-EF40-8EB6-225F1E088B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3EE28C89-9A8A-FB43-9B6F-65629487BCC7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5485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BAAB-72E5-904C-A2D3-639B0286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30" y="365125"/>
            <a:ext cx="11349038" cy="5830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F8EB95-AF96-D94B-AC42-3CA852287A6E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24A603-1703-F144-995C-14F4A3B4A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40786E-FD62-5F43-8A51-6BFD4C049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2B0303-1E01-0242-ACAD-0CE4C24F6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5EB0BA0-6B7D-884D-82B9-649D9DD6C0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01614F6C-AB86-874B-B3A8-4FFA7F159489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848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3B44E5-DED8-744E-9F30-BD32E1CBF0BD}"/>
              </a:ext>
            </a:extLst>
          </p:cNvPr>
          <p:cNvSpPr/>
          <p:nvPr userDrawn="1"/>
        </p:nvSpPr>
        <p:spPr>
          <a:xfrm>
            <a:off x="400050" y="967563"/>
            <a:ext cx="11349038" cy="5514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2A08D9-E917-8642-8760-47C2A68454FA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96EA8C-9CC8-C24C-B476-E70F79A4DE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18584B-E4B7-7D4A-9ADC-1B77D3AAF0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47F2992-0920-3443-8905-BA6D7E2A0C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871080-AEA0-CD41-B467-57C205754B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858EA-4BFB-CF4C-A2DC-AB668ACC7115}"/>
              </a:ext>
            </a:extLst>
          </p:cNvPr>
          <p:cNvSpPr/>
          <p:nvPr userDrawn="1"/>
        </p:nvSpPr>
        <p:spPr>
          <a:xfrm>
            <a:off x="10932160" y="6214143"/>
            <a:ext cx="279855" cy="279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9A16D4C0-4F7E-D444-AC0A-7893AA533CB6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5777A1B-EF6D-B546-9E2D-E4D508DA5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36" y="365126"/>
            <a:ext cx="10785900" cy="602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62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6000-28AE-C246-8F24-E5CF8AD0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368300"/>
            <a:ext cx="4371975" cy="16002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F8007-DA27-3E4C-B8CF-2B6E6A30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68300"/>
            <a:ext cx="5998128" cy="554569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5D125-812E-8946-9887-9854846A6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10" y="2057399"/>
            <a:ext cx="4463415" cy="38565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68AF7-FF40-5A4D-B8F8-832B1F9E1197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7D0DC9-FD30-A147-B910-45746ECFA1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0B9A36-65E1-1B41-9A79-BD42D2682A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DE378A-7C19-0A4C-B934-685445A066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6A7CBD-A62A-6445-A1A2-D4B21B2B1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D83E5B96-C16E-1040-A507-33F21D24C4DE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5813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62C-4F58-8A4B-A7D7-064A19A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300"/>
            <a:ext cx="4467225" cy="1587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8F6C5-5CC4-8842-ABB8-3CB8AB744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368300"/>
            <a:ext cx="5998128" cy="55456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CF150-AF10-F34D-8F59-713124AE2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2057399"/>
            <a:ext cx="4467225" cy="38565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454A9B-3593-1A45-A3E1-346415845B83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6DD066-E3AE-AF4D-A070-9110ABD0C4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EC597E-A21B-774C-A4FD-D055F539AF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21C54C-D9F3-5746-B946-63EEDD9F55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0441807-A31E-0647-82FC-1FB08126BA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D0E1828A-4BDB-4C4D-BAAF-CB09282D6B28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2163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62C-4F58-8A4B-A7D7-064A19A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368300"/>
            <a:ext cx="4463415" cy="1587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8F6C5-5CC4-8842-ABB8-3CB8AB744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368300"/>
            <a:ext cx="5998128" cy="55456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CF150-AF10-F34D-8F59-713124AE2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10" y="2057399"/>
            <a:ext cx="4463415" cy="38565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EE529-000C-614C-85E9-0ED1D6D1C983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9D34A8-70F7-D04B-85E0-C299B9A3CA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2AA819-6774-2943-859D-C42FD5F7B2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702ECDE-FFFF-894D-95CA-07FE42589B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E46C0F-57BE-D947-B3EA-B373C80D15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9E9C88F9-D0F8-1247-9E4A-21AC63B7B4BA}"/>
              </a:ext>
            </a:extLst>
          </p:cNvPr>
          <p:cNvSpPr txBox="1">
            <a:spLocks/>
          </p:cNvSpPr>
          <p:nvPr userDrawn="1"/>
        </p:nvSpPr>
        <p:spPr>
          <a:xfrm>
            <a:off x="10873484" y="6183663"/>
            <a:ext cx="409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i="0" kern="1200">
                <a:solidFill>
                  <a:schemeClr val="tx2"/>
                </a:solidFill>
                <a:latin typeface="Kite Display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1B4F-E5F2-824E-B336-6FE4AF6AD9BB}" type="slidenum">
              <a:rPr lang="en-US" sz="1200" smtClean="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5769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73EB4B-0D3F-5244-885F-55F17595B5D3}"/>
              </a:ext>
            </a:extLst>
          </p:cNvPr>
          <p:cNvGrpSpPr/>
          <p:nvPr userDrawn="1"/>
        </p:nvGrpSpPr>
        <p:grpSpPr>
          <a:xfrm>
            <a:off x="11213849" y="5678905"/>
            <a:ext cx="535239" cy="802858"/>
            <a:chOff x="11409806" y="-304600"/>
            <a:chExt cx="1828802" cy="27432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240B49-03A6-AE4C-8DB7-188452CE66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9806" y="1524199"/>
              <a:ext cx="914401" cy="9144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FAF895-4395-834D-B5FB-546C130509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1524199"/>
              <a:ext cx="914401" cy="914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A1D669-7CFC-5740-BFB1-745524079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609800"/>
              <a:ext cx="914400" cy="914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62A32A-2C15-C948-88E7-AA51B8535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24207" y="-3046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901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4241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27201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0005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40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2641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— SP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2" y="2090057"/>
            <a:ext cx="2004280" cy="200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606" y="4092841"/>
            <a:ext cx="2760705" cy="27607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"/>
            <a:ext cx="4091311" cy="4091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49E59-F41E-0642-BC39-C6AF562B86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352" y="4091310"/>
            <a:ext cx="2001253" cy="20012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FE24A-3075-8C4F-8078-64E107C96EC7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5A7EA4-B4C2-1141-918A-1DCE019CC4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21B321-9154-854C-A462-46728A00E6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DF64DC-ECE3-F448-BF75-FAC6CED257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28AA3C-4ECB-5E40-90A1-7698BB8718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145640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ke Slide —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531" y="4091310"/>
            <a:ext cx="2004280" cy="200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0"/>
            <a:ext cx="4091312" cy="4091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3" y="2087030"/>
            <a:ext cx="2004280" cy="200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F7ED2-7620-9242-A957-591EFCF852A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811" y="4091310"/>
            <a:ext cx="2765502" cy="27655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89B-9EDB-3948-BE39-961CD84EE3FB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FD67F5-6051-364B-9094-20D7345D8E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3765CDD-98D0-2B40-8DAB-ED25185C68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2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785994-B263-2C49-AA21-9AD5704E7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515250-3012-2C49-A5DE-444C87D21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50085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 Slide —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07D755-1449-AF42-89C4-8898A53736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4097298" cy="409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1F8D49-1652-714A-AA53-643A945E888C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7211A-F9FB-2844-B517-D73147AEBF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043696-122A-FB4B-BA81-CD00FE0074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E386EF-3758-C146-A44F-1CF6109BAE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9" y="4097298"/>
            <a:ext cx="2022396" cy="2022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37026A-97FD-2145-9CE3-4AF8B436171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272" y="2092569"/>
            <a:ext cx="2004770" cy="20047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596" y="4097298"/>
            <a:ext cx="2760702" cy="276070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05EFC-FDFD-F34A-AD70-55538B6F86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  <p:pic>
        <p:nvPicPr>
          <p:cNvPr id="12" name="Online Media 5" descr="Innovation.mp4">
            <a:hlinkClick r:id="" action="ppaction://media"/>
            <a:extLst>
              <a:ext uri="{FF2B5EF4-FFF2-40B4-BE49-F238E27FC236}">
                <a16:creationId xmlns:a16="http://schemas.microsoft.com/office/drawing/2014/main" id="{8DA4EE2A-333B-3B48-9340-BCE6DC0FB995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82552" y="0"/>
            <a:ext cx="4101353" cy="41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7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 Slide — DELI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D8F921C-90E0-F140-9B2A-04593E501F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099" y="-1"/>
            <a:ext cx="4097297" cy="4097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2" y="2090057"/>
            <a:ext cx="2004280" cy="200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606" y="4092841"/>
            <a:ext cx="2760705" cy="27607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0827" y="4097295"/>
            <a:ext cx="1995780" cy="19957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3B6D05-E59B-2442-97C3-0E243D55A217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8584D2-53FD-1B48-AE7B-7DFC955498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6902C33-6961-4349-857D-A740922CC6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3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DB9C7-5638-4A4E-8E71-E0DE9B90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064C40-0828-294D-87E0-75AA7E11F0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  <p:pic>
        <p:nvPicPr>
          <p:cNvPr id="12" name="Online Media 4" descr="Delivery.mp4">
            <a:hlinkClick r:id="" action="ppaction://media"/>
            <a:extLst>
              <a:ext uri="{FF2B5EF4-FFF2-40B4-BE49-F238E27FC236}">
                <a16:creationId xmlns:a16="http://schemas.microsoft.com/office/drawing/2014/main" id="{1E22A30C-C4C4-2E4C-8957-A3C23579B93C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0"/>
            <a:ext cx="4087906" cy="40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2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 Slide — SP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CA79554-185D-7F43-99CB-DF93FBFC2A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-1"/>
            <a:ext cx="4091311" cy="40913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2" y="2090057"/>
            <a:ext cx="2004280" cy="2004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ACA14-17BC-B74C-B40A-682222C615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606" y="4092841"/>
            <a:ext cx="2760705" cy="2760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349E59-F41E-0642-BC39-C6AF562B866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352" y="4091310"/>
            <a:ext cx="2001253" cy="20012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8FE24A-3075-8C4F-8078-64E107C96EC7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5A7EA4-B4C2-1141-918A-1DCE019CC4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21B321-9154-854C-A462-46728A00E6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1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DF64DC-ECE3-F448-BF75-FAC6CED257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28AA3C-4ECB-5E40-90A1-7698BB8718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  <p:pic>
        <p:nvPicPr>
          <p:cNvPr id="12" name="Online Media 8" descr="Speed.mp4">
            <a:hlinkClick r:id="" action="ppaction://media"/>
            <a:extLst>
              <a:ext uri="{FF2B5EF4-FFF2-40B4-BE49-F238E27FC236}">
                <a16:creationId xmlns:a16="http://schemas.microsoft.com/office/drawing/2014/main" id="{90D6ECE8-E41E-4042-9784-D5CACF3152D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96000" y="0"/>
            <a:ext cx="4089750" cy="40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 Slide —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AB4EB37-DE40-C24E-B5CE-A7B60BAFBE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0"/>
            <a:ext cx="4091312" cy="40913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88A76B-A36A-A845-A7A1-AFA219EE0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1" y="5463242"/>
            <a:ext cx="1449959" cy="949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621542-AD36-FA4A-A9EA-75E5B1F56A9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531" y="4091310"/>
            <a:ext cx="2004280" cy="20042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55CFD8-C182-FE48-8FD4-66537D94D3F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313" y="2087030"/>
            <a:ext cx="2004280" cy="200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F7ED2-7620-9242-A957-591EFCF852A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811" y="4091310"/>
            <a:ext cx="2765502" cy="27655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03089B-9EDB-3948-BE39-961CD84EE3FB}"/>
              </a:ext>
            </a:extLst>
          </p:cNvPr>
          <p:cNvSpPr/>
          <p:nvPr userDrawn="1"/>
        </p:nvSpPr>
        <p:spPr>
          <a:xfrm>
            <a:off x="10187272" y="4097298"/>
            <a:ext cx="2004728" cy="2760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FD67F5-6051-364B-9094-20D7345D8E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3145" y="2013344"/>
            <a:ext cx="48006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 i="0">
                <a:solidFill>
                  <a:schemeClr val="tx2"/>
                </a:solidFill>
                <a:latin typeface="Kite Display" panose="02000000000000000000" pitchFamily="2" charset="77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3765CDD-98D0-2B40-8DAB-ED25185C68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3144" y="4578744"/>
            <a:ext cx="4800600" cy="649682"/>
          </a:xfrm>
        </p:spPr>
        <p:txBody>
          <a:bodyPr/>
          <a:lstStyle>
            <a:lvl1pPr marL="0" indent="0" algn="l">
              <a:buNone/>
              <a:defRPr sz="2400" b="1" i="0">
                <a:solidFill>
                  <a:schemeClr val="accent2"/>
                </a:solidFill>
                <a:latin typeface="Kite Display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785994-B263-2C49-AA21-9AD5704E7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464" y="576217"/>
            <a:ext cx="1351046" cy="619805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515250-3012-2C49-A5DE-444C87D21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4755" y="308788"/>
            <a:ext cx="3030538" cy="19843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Type Team name here</a:t>
            </a:r>
          </a:p>
        </p:txBody>
      </p:sp>
      <p:pic>
        <p:nvPicPr>
          <p:cNvPr id="12" name="Online Media 7" descr="Agility.mp4">
            <a:hlinkClick r:id="" action="ppaction://media"/>
            <a:extLst>
              <a:ext uri="{FF2B5EF4-FFF2-40B4-BE49-F238E27FC236}">
                <a16:creationId xmlns:a16="http://schemas.microsoft.com/office/drawing/2014/main" id="{4C324812-052E-4C46-96C7-772B012EFAF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6551" y="0"/>
            <a:ext cx="4080681" cy="40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— SPE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544A33-8793-6247-8E93-379EC553E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D31F-64B0-1949-8342-3D4752333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9" y="1520043"/>
            <a:ext cx="6036376" cy="962302"/>
          </a:xfrm>
          <a:prstGeom prst="rect">
            <a:avLst/>
          </a:prstGeom>
        </p:spPr>
        <p:txBody>
          <a:bodyPr anchor="t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85416-4DA1-4C48-9BC2-4332F0BCBD7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0038" y="1055977"/>
            <a:ext cx="6036377" cy="46406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94D19C-EFE7-C442-922D-EDA8CF909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0" y="5800725"/>
            <a:ext cx="1298072" cy="5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2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1F66-455E-0144-A5F5-2E8083D31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280161"/>
            <a:ext cx="10904538" cy="4669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Placeholder 16">
            <a:extLst>
              <a:ext uri="{FF2B5EF4-FFF2-40B4-BE49-F238E27FC236}">
                <a16:creationId xmlns:a16="http://schemas.microsoft.com/office/drawing/2014/main" id="{8F2AD3EF-B73A-2444-9D5F-9C9EEEE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10904538" cy="5463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71" r:id="rId5"/>
    <p:sldLayoutId id="2147483672" r:id="rId6"/>
    <p:sldLayoutId id="2147483673" r:id="rId7"/>
    <p:sldLayoutId id="2147483674" r:id="rId8"/>
    <p:sldLayoutId id="2147483651" r:id="rId9"/>
    <p:sldLayoutId id="2147483658" r:id="rId10"/>
    <p:sldLayoutId id="2147483659" r:id="rId11"/>
    <p:sldLayoutId id="2147483660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50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57" r:id="rId25"/>
    <p:sldLayoutId id="2147483681" r:id="rId26"/>
    <p:sldLayoutId id="2147483687" r:id="rId27"/>
    <p:sldLayoutId id="2147483688" r:id="rId28"/>
    <p:sldLayoutId id="2147483690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tx2"/>
          </a:solidFill>
          <a:latin typeface="Kite Display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0000"/>
        <a:buFont typeface=".Lucida Grande UI Regular"/>
        <a:buChar char="◆"/>
        <a:defRPr sz="2200" b="0" i="0" kern="1200">
          <a:solidFill>
            <a:schemeClr val="tx1"/>
          </a:solidFill>
          <a:latin typeface="Kite Display Light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.Lucida Grande UI Regular"/>
        <a:buChar char="◆"/>
        <a:defRPr sz="2000" b="0" i="0" kern="1200">
          <a:solidFill>
            <a:schemeClr val="tx1"/>
          </a:solidFill>
          <a:latin typeface="Kite Display Light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.Lucida Grande UI Regular"/>
        <a:buChar char="◆"/>
        <a:defRPr sz="1800" b="0" i="0" kern="1200">
          <a:solidFill>
            <a:schemeClr val="tx1"/>
          </a:solidFill>
          <a:latin typeface="Kite Display Light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.Lucida Grande UI Regular"/>
        <a:buChar char="◆"/>
        <a:defRPr sz="1400" b="0" i="0" kern="1200">
          <a:solidFill>
            <a:schemeClr val="tx1"/>
          </a:solidFill>
          <a:latin typeface="Kite Display Light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0000"/>
        <a:buFont typeface=".Lucida Grande UI Regular"/>
        <a:buChar char="◆"/>
        <a:defRPr sz="1200" b="0" i="0" kern="1200">
          <a:solidFill>
            <a:schemeClr val="tx1"/>
          </a:solidFill>
          <a:latin typeface="Kite Display Light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52" userDrawn="1">
          <p15:clr>
            <a:srgbClr val="F26B43"/>
          </p15:clr>
        </p15:guide>
        <p15:guide id="4" pos="7401" userDrawn="1">
          <p15:clr>
            <a:srgbClr val="F26B43"/>
          </p15:clr>
        </p15:guide>
        <p15:guide id="5" orient="horz" pos="232" userDrawn="1">
          <p15:clr>
            <a:srgbClr val="F26B43"/>
          </p15:clr>
        </p15:guide>
        <p15:guide id="6" orient="horz" pos="4083" userDrawn="1">
          <p15:clr>
            <a:srgbClr val="F26B43"/>
          </p15:clr>
        </p15:guide>
        <p15:guide id="7" orient="horz" pos="3748" userDrawn="1">
          <p15:clr>
            <a:srgbClr val="F26B43"/>
          </p15:clr>
        </p15:guide>
        <p15:guide id="8" pos="189" userDrawn="1">
          <p15:clr>
            <a:srgbClr val="F26B43"/>
          </p15:clr>
        </p15:guide>
        <p15:guide id="9" pos="7061" userDrawn="1">
          <p15:clr>
            <a:srgbClr val="F26B43"/>
          </p15:clr>
        </p15:guide>
        <p15:guide id="10" orient="horz" pos="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media11.m4a"/><Relationship Id="rId7" Type="http://schemas.openxmlformats.org/officeDocument/2006/relationships/image" Target="../media/image49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47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C3F5-7147-6241-B07E-6402BE391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3153"/>
            <a:ext cx="6178859" cy="649682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accent1"/>
                </a:solidFill>
                <a:latin typeface="Kite Display"/>
              </a:rPr>
              <a:t>Meethi</a:t>
            </a:r>
            <a:r>
              <a:rPr lang="en-US" sz="3600" dirty="0">
                <a:solidFill>
                  <a:schemeClr val="accent1"/>
                </a:solidFill>
                <a:latin typeface="Kite Display"/>
              </a:rPr>
              <a:t> Katha - Mockups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128" y="4049486"/>
            <a:ext cx="4800600" cy="649682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WiT Hackathon – IBM - 2020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EAA23-1845-435A-992F-67C65E7E910F}"/>
              </a:ext>
            </a:extLst>
          </p:cNvPr>
          <p:cNvSpPr txBox="1"/>
          <p:nvPr/>
        </p:nvSpPr>
        <p:spPr>
          <a:xfrm>
            <a:off x="313144" y="5419725"/>
            <a:ext cx="1553756" cy="1129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75D0B-3659-4145-8F5C-A4ECFEC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7" y="5270575"/>
            <a:ext cx="939780" cy="854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0F4103B-0B86-4D03-934F-EC0DB9485A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332" y="412659"/>
            <a:ext cx="1361793" cy="198438"/>
          </a:xfrm>
        </p:spPr>
        <p:txBody>
          <a:bodyPr anchor="ctr"/>
          <a:lstStyle/>
          <a:p>
            <a:r>
              <a:rPr lang="en-IN" b="1" dirty="0">
                <a:solidFill>
                  <a:srgbClr val="E93591"/>
                </a:solidFill>
              </a:rPr>
              <a:t>Crisis Starlet</a:t>
            </a:r>
          </a:p>
        </p:txBody>
      </p:sp>
    </p:spTree>
    <p:extLst>
      <p:ext uri="{BB962C8B-B14F-4D97-AF65-F5344CB8AC3E}">
        <p14:creationId xmlns:p14="http://schemas.microsoft.com/office/powerpoint/2010/main" val="98044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3D99C-5948-43DA-966C-92473D3183C9}"/>
              </a:ext>
            </a:extLst>
          </p:cNvPr>
          <p:cNvSpPr txBox="1"/>
          <p:nvPr/>
        </p:nvSpPr>
        <p:spPr>
          <a:xfrm>
            <a:off x="168162" y="231230"/>
            <a:ext cx="12023838" cy="56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Grandparent Profile Creation Mockup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108BEA-CA4F-4F18-915D-96FF18BF4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03" y="887428"/>
            <a:ext cx="2428730" cy="4701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C5AD0A-4A24-4D42-8363-ECB1C078C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7" y="888070"/>
            <a:ext cx="2428066" cy="47001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473580-B6F7-400B-B608-051F5BC95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246" y="887427"/>
            <a:ext cx="2428730" cy="4701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3F8D2D-14D3-4567-8E87-5DB51F4E265F}"/>
              </a:ext>
            </a:extLst>
          </p:cNvPr>
          <p:cNvSpPr txBox="1"/>
          <p:nvPr/>
        </p:nvSpPr>
        <p:spPr>
          <a:xfrm>
            <a:off x="3281616" y="5724816"/>
            <a:ext cx="242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Simple 3 step profile creation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B11DE-78D1-445D-8B22-3693227156AF}"/>
              </a:ext>
            </a:extLst>
          </p:cNvPr>
          <p:cNvSpPr txBox="1"/>
          <p:nvPr/>
        </p:nvSpPr>
        <p:spPr>
          <a:xfrm>
            <a:off x="6203950" y="5719561"/>
            <a:ext cx="242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Additional information, if they want to give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7B9F6-0133-4DBB-8A6D-105AD5376B59}"/>
              </a:ext>
            </a:extLst>
          </p:cNvPr>
          <p:cNvSpPr txBox="1"/>
          <p:nvPr/>
        </p:nvSpPr>
        <p:spPr>
          <a:xfrm>
            <a:off x="9212408" y="5766859"/>
            <a:ext cx="24287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dirty="0">
                <a:solidFill>
                  <a:srgbClr val="FFC000"/>
                </a:solidFill>
              </a:rPr>
              <a:t>Profile created !!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61A97F-B158-4362-9E0D-7F6726F04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929345"/>
            <a:ext cx="2428729" cy="47013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994384-8201-4E4A-B1E4-C71E9E227D74}"/>
              </a:ext>
            </a:extLst>
          </p:cNvPr>
          <p:cNvSpPr txBox="1"/>
          <p:nvPr/>
        </p:nvSpPr>
        <p:spPr>
          <a:xfrm>
            <a:off x="168162" y="5790553"/>
            <a:ext cx="242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Profile creation page for grandparent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4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4"/>
    </mc:Choice>
    <mc:Fallback xmlns="">
      <p:transition spd="slow" advTm="60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3D99C-5948-43DA-966C-92473D3183C9}"/>
              </a:ext>
            </a:extLst>
          </p:cNvPr>
          <p:cNvSpPr txBox="1"/>
          <p:nvPr/>
        </p:nvSpPr>
        <p:spPr>
          <a:xfrm>
            <a:off x="168162" y="283780"/>
            <a:ext cx="120238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Grandchild Profile Creation Mockup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F8D2D-14D3-4567-8E87-5DB51F4E265F}"/>
              </a:ext>
            </a:extLst>
          </p:cNvPr>
          <p:cNvSpPr txBox="1"/>
          <p:nvPr/>
        </p:nvSpPr>
        <p:spPr>
          <a:xfrm>
            <a:off x="2711450" y="5573232"/>
            <a:ext cx="2428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Create profile by selection of language, story and grandparent preference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B11DE-78D1-445D-8B22-3693227156AF}"/>
              </a:ext>
            </a:extLst>
          </p:cNvPr>
          <p:cNvSpPr txBox="1"/>
          <p:nvPr/>
        </p:nvSpPr>
        <p:spPr>
          <a:xfrm>
            <a:off x="5248695" y="5661715"/>
            <a:ext cx="242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Collect Guardian details for the child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A7B9F6-0133-4DBB-8A6D-105AD5376B59}"/>
              </a:ext>
            </a:extLst>
          </p:cNvPr>
          <p:cNvSpPr txBox="1"/>
          <p:nvPr/>
        </p:nvSpPr>
        <p:spPr>
          <a:xfrm>
            <a:off x="7500490" y="5632760"/>
            <a:ext cx="332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Based on language, timeslot, story and grandparent preference, options are suggested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CF52F-91A2-4EBB-9460-1E366E2F3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8" y="873121"/>
            <a:ext cx="2428066" cy="470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287C6-09A2-4944-8CAF-526BABA8D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36" y="873119"/>
            <a:ext cx="2428067" cy="4700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C919D9-06E1-46CA-B747-9881E0E96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95" y="873119"/>
            <a:ext cx="2428066" cy="4700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639AF7-2F4F-4310-9127-D6195DA0C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22" y="873125"/>
            <a:ext cx="2428066" cy="4700111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7784CDFE-170B-460E-BC47-1B383F3171A5}"/>
              </a:ext>
            </a:extLst>
          </p:cNvPr>
          <p:cNvSpPr/>
          <p:nvPr/>
        </p:nvSpPr>
        <p:spPr>
          <a:xfrm>
            <a:off x="10397103" y="1943100"/>
            <a:ext cx="1604919" cy="3314699"/>
          </a:xfrm>
          <a:prstGeom prst="wedgeRoundRectCallout">
            <a:avLst>
              <a:gd name="adj1" fmla="val -79802"/>
              <a:gd name="adj2" fmla="val -2388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Based on selection, timeslots are provided for booking a slot.</a:t>
            </a:r>
          </a:p>
          <a:p>
            <a:pPr algn="ctr"/>
            <a:endParaRPr lang="en-IN" dirty="0"/>
          </a:p>
          <a:p>
            <a:pPr algn="ctr"/>
            <a:r>
              <a:rPr lang="en-IN" dirty="0">
                <a:solidFill>
                  <a:schemeClr val="tx1"/>
                </a:solidFill>
              </a:rPr>
              <a:t>Book a slot and have the interaction 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49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9"/>
    </mc:Choice>
    <mc:Fallback xmlns="">
      <p:transition spd="slow" advTm="72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041CFA-C9E3-4688-8C5E-1AFA773EBAE9}"/>
              </a:ext>
            </a:extLst>
          </p:cNvPr>
          <p:cNvSpPr txBox="1"/>
          <p:nvPr/>
        </p:nvSpPr>
        <p:spPr>
          <a:xfrm>
            <a:off x="168162" y="283780"/>
            <a:ext cx="120238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Making the connection between Grandparent &amp; Child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2A000-FDC1-4F19-B0FB-7B1CCFBE3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99" y="1196975"/>
            <a:ext cx="2449513" cy="4741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6606F-87B6-4BAD-884C-8D2DD7AB7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0" y="1196975"/>
            <a:ext cx="2449513" cy="4741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C0986-DDE7-4D07-AEFF-BD9D34255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0" y="1196975"/>
            <a:ext cx="2455375" cy="4752975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761910A-8AA1-42C1-BDFA-1AE31F56E0B5}"/>
              </a:ext>
            </a:extLst>
          </p:cNvPr>
          <p:cNvSpPr/>
          <p:nvPr/>
        </p:nvSpPr>
        <p:spPr>
          <a:xfrm>
            <a:off x="3723783" y="2100755"/>
            <a:ext cx="1700473" cy="1619907"/>
          </a:xfrm>
          <a:prstGeom prst="wedgeRoundRectCallout">
            <a:avLst>
              <a:gd name="adj1" fmla="val -79802"/>
              <a:gd name="adj2" fmla="val -2388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Grandparent has to accept the request to interact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Explosion: 14 Points 12">
            <a:extLst>
              <a:ext uri="{FF2B5EF4-FFF2-40B4-BE49-F238E27FC236}">
                <a16:creationId xmlns:a16="http://schemas.microsoft.com/office/drawing/2014/main" id="{696828FF-98A4-4660-B593-5BABEEE322A4}"/>
              </a:ext>
            </a:extLst>
          </p:cNvPr>
          <p:cNvSpPr/>
          <p:nvPr/>
        </p:nvSpPr>
        <p:spPr>
          <a:xfrm>
            <a:off x="8786648" y="4246179"/>
            <a:ext cx="3141827" cy="2611821"/>
          </a:xfrm>
          <a:prstGeom prst="irregularSeal2">
            <a:avLst/>
          </a:prstGeom>
          <a:solidFill>
            <a:srgbClr val="FF66C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Time to meet </a:t>
            </a:r>
            <a:r>
              <a:rPr lang="en-IN" b="1" dirty="0">
                <a:sym typeface="Wingdings" panose="05000000000000000000" pitchFamily="2" charset="2"/>
              </a:rPr>
              <a:t> </a:t>
            </a:r>
            <a:endParaRPr lang="en-I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37E4D-5576-4085-A76B-68AD37A0112F}"/>
              </a:ext>
            </a:extLst>
          </p:cNvPr>
          <p:cNvSpPr/>
          <p:nvPr/>
        </p:nvSpPr>
        <p:spPr>
          <a:xfrm>
            <a:off x="1502229" y="1763486"/>
            <a:ext cx="1001485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383FE8-B30B-4BC3-A156-FCF2967B5B47}"/>
              </a:ext>
            </a:extLst>
          </p:cNvPr>
          <p:cNvSpPr/>
          <p:nvPr/>
        </p:nvSpPr>
        <p:spPr>
          <a:xfrm>
            <a:off x="6213912" y="1763486"/>
            <a:ext cx="1001485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C3AA38-1CB9-469B-AD0F-5A357B5D2C27}"/>
              </a:ext>
            </a:extLst>
          </p:cNvPr>
          <p:cNvSpPr/>
          <p:nvPr/>
        </p:nvSpPr>
        <p:spPr>
          <a:xfrm>
            <a:off x="9142793" y="1795955"/>
            <a:ext cx="1001485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15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6"/>
    </mc:Choice>
    <mc:Fallback xmlns="">
      <p:transition spd="slow" advTm="83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3D99C-5948-43DA-966C-92473D3183C9}"/>
              </a:ext>
            </a:extLst>
          </p:cNvPr>
          <p:cNvSpPr txBox="1"/>
          <p:nvPr/>
        </p:nvSpPr>
        <p:spPr>
          <a:xfrm>
            <a:off x="168162" y="283780"/>
            <a:ext cx="120238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Starting the call (Grandparent view):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F8D2D-14D3-4567-8E87-5DB51F4E265F}"/>
              </a:ext>
            </a:extLst>
          </p:cNvPr>
          <p:cNvSpPr txBox="1"/>
          <p:nvPr/>
        </p:nvSpPr>
        <p:spPr>
          <a:xfrm>
            <a:off x="3171557" y="6000332"/>
            <a:ext cx="242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Start recorded session – Simple 3 step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69F7E-2BB4-4A78-BF10-5E12B4F6B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19" y="1111086"/>
            <a:ext cx="2407074" cy="4659477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99F35A-2FA1-4239-8374-DB0204063C9D}"/>
              </a:ext>
            </a:extLst>
          </p:cNvPr>
          <p:cNvSpPr/>
          <p:nvPr/>
        </p:nvSpPr>
        <p:spPr>
          <a:xfrm>
            <a:off x="5886449" y="1262062"/>
            <a:ext cx="2314576" cy="1304925"/>
          </a:xfrm>
          <a:prstGeom prst="wedgeRoundRectCallout">
            <a:avLst>
              <a:gd name="adj1" fmla="val -77665"/>
              <a:gd name="adj2" fmla="val 4571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Wireframe to help the grandparent align to the screen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8B950C2D-AA2C-4F96-9600-A7D33BF19319}"/>
              </a:ext>
            </a:extLst>
          </p:cNvPr>
          <p:cNvSpPr/>
          <p:nvPr/>
        </p:nvSpPr>
        <p:spPr>
          <a:xfrm>
            <a:off x="587262" y="1228725"/>
            <a:ext cx="2017826" cy="2676524"/>
          </a:xfrm>
          <a:prstGeom prst="wedgeRoundRectCallout">
            <a:avLst>
              <a:gd name="adj1" fmla="val 89619"/>
              <a:gd name="adj2" fmla="val 5365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Choice of recording the interaction with grandparent. If recorded, would show in the profile and library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0786DD9-769C-4043-A7F7-1EF7ABC1AD29}"/>
              </a:ext>
            </a:extLst>
          </p:cNvPr>
          <p:cNvSpPr/>
          <p:nvPr/>
        </p:nvSpPr>
        <p:spPr>
          <a:xfrm>
            <a:off x="597157" y="4333875"/>
            <a:ext cx="2407074" cy="971550"/>
          </a:xfrm>
          <a:prstGeom prst="wedgeRoundRectCallout">
            <a:avLst>
              <a:gd name="adj1" fmla="val 72675"/>
              <a:gd name="adj2" fmla="val -2216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 auto-populate based on preference. Option to update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4E60001C-EDCB-4904-A67A-420EA4DF84F0}"/>
              </a:ext>
            </a:extLst>
          </p:cNvPr>
          <p:cNvSpPr/>
          <p:nvPr/>
        </p:nvSpPr>
        <p:spPr>
          <a:xfrm>
            <a:off x="5819774" y="3348039"/>
            <a:ext cx="2314576" cy="1304925"/>
          </a:xfrm>
          <a:prstGeom prst="wedgeRoundRectCallout">
            <a:avLst>
              <a:gd name="adj1" fmla="val -77665"/>
              <a:gd name="adj2" fmla="val 4571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Story tagging based on Morale, Character, Lesson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D01E9D-E99D-458C-9E6E-44D3D6B4F4F7}"/>
              </a:ext>
            </a:extLst>
          </p:cNvPr>
          <p:cNvSpPr/>
          <p:nvPr/>
        </p:nvSpPr>
        <p:spPr>
          <a:xfrm>
            <a:off x="8696325" y="1111086"/>
            <a:ext cx="3095625" cy="44785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i="1" dirty="0">
                <a:solidFill>
                  <a:srgbClr val="00B0F0"/>
                </a:solidFill>
              </a:rPr>
              <a:t>Each grandparent will be sent a welcome email, with links to videos on ‘how to use the application’, ‘ other grandparent experiences’ + a hands on training workflow (if required to be supported through – voice call)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AFB10D5-8D30-4147-8D84-4C7AB62E52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E1FD20-F15A-4D23-B02F-51B61C10BA9B}"/>
              </a:ext>
            </a:extLst>
          </p:cNvPr>
          <p:cNvSpPr/>
          <p:nvPr/>
        </p:nvSpPr>
        <p:spPr>
          <a:xfrm>
            <a:off x="3841013" y="1696810"/>
            <a:ext cx="1001485" cy="15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268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7"/>
    </mc:Choice>
    <mc:Fallback xmlns="">
      <p:transition spd="slow" advTm="12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8" grpId="0"/>
      <p:bldP spid="5" grpId="0" animBg="1"/>
      <p:bldP spid="19" grpId="0" animBg="1"/>
      <p:bldP spid="20" grpId="0" animBg="1"/>
      <p:bldP spid="21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3D99C-5948-43DA-966C-92473D3183C9}"/>
              </a:ext>
            </a:extLst>
          </p:cNvPr>
          <p:cNvSpPr txBox="1"/>
          <p:nvPr/>
        </p:nvSpPr>
        <p:spPr>
          <a:xfrm>
            <a:off x="168162" y="283780"/>
            <a:ext cx="120238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Interaction call (Grandparent view):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D1728-998F-4DB5-BC11-8CCFA1271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68" y="1259407"/>
            <a:ext cx="2726924" cy="527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DB246-D4B6-4D41-96C7-545F27181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37" y="1295595"/>
            <a:ext cx="2726925" cy="527862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072870D-16A0-4605-BF6F-0A2306309CF3}"/>
              </a:ext>
            </a:extLst>
          </p:cNvPr>
          <p:cNvSpPr/>
          <p:nvPr/>
        </p:nvSpPr>
        <p:spPr>
          <a:xfrm>
            <a:off x="3162192" y="873125"/>
            <a:ext cx="2586037" cy="130492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One to one interaction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2AC2EF-FBA8-46E1-9AE7-8D32667A5B29}"/>
              </a:ext>
            </a:extLst>
          </p:cNvPr>
          <p:cNvSpPr/>
          <p:nvPr/>
        </p:nvSpPr>
        <p:spPr>
          <a:xfrm>
            <a:off x="6465700" y="873125"/>
            <a:ext cx="2586037" cy="13049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One to many interaction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EE23778-B499-45FC-8D43-21910768DC1D}"/>
              </a:ext>
            </a:extLst>
          </p:cNvPr>
          <p:cNvSpPr/>
          <p:nvPr/>
        </p:nvSpPr>
        <p:spPr>
          <a:xfrm>
            <a:off x="3570094" y="2187575"/>
            <a:ext cx="2659255" cy="646331"/>
          </a:xfrm>
          <a:prstGeom prst="wedgeRoundRectCallout">
            <a:avLst>
              <a:gd name="adj1" fmla="val -78340"/>
              <a:gd name="adj2" fmla="val -8258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Indication of session being recorded 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6CB34ECE-590F-4B97-B247-2DF167BB8F69}"/>
              </a:ext>
            </a:extLst>
          </p:cNvPr>
          <p:cNvSpPr/>
          <p:nvPr/>
        </p:nvSpPr>
        <p:spPr>
          <a:xfrm>
            <a:off x="6395257" y="2504473"/>
            <a:ext cx="2586037" cy="1943701"/>
          </a:xfrm>
          <a:prstGeom prst="wedgeRoundRectCallout">
            <a:avLst>
              <a:gd name="adj1" fmla="val 62252"/>
              <a:gd name="adj2" fmla="val -76233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Clear indication of time left. With sound notification, with 10 mins and 5 mins is left. Option to extend calls shall be given  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746EBD8F-B866-4ACA-920E-466C2E315ACB}"/>
              </a:ext>
            </a:extLst>
          </p:cNvPr>
          <p:cNvSpPr/>
          <p:nvPr/>
        </p:nvSpPr>
        <p:spPr>
          <a:xfrm>
            <a:off x="3680628" y="4125007"/>
            <a:ext cx="2548721" cy="1943701"/>
          </a:xfrm>
          <a:prstGeom prst="wedgeRoundRectCallout">
            <a:avLst>
              <a:gd name="adj1" fmla="val -84779"/>
              <a:gd name="adj2" fmla="val -6393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Option for Grandparent to give feedback on the kid. Not visible to the child. To be communicated to guardian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F3C3C5-11CA-4120-8DB6-D60FF6BE22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0BE494-449B-4AD0-8F8E-CCF577197696}"/>
              </a:ext>
            </a:extLst>
          </p:cNvPr>
          <p:cNvSpPr/>
          <p:nvPr/>
        </p:nvSpPr>
        <p:spPr>
          <a:xfrm>
            <a:off x="9914457" y="1861457"/>
            <a:ext cx="1001485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144F8D-7DFD-469D-A9B6-D1D750AE9266}"/>
              </a:ext>
            </a:extLst>
          </p:cNvPr>
          <p:cNvSpPr/>
          <p:nvPr/>
        </p:nvSpPr>
        <p:spPr>
          <a:xfrm>
            <a:off x="1297987" y="1861457"/>
            <a:ext cx="1001485" cy="217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6"/>
    </mc:Choice>
    <mc:Fallback xmlns="">
      <p:transition spd="slow" advTm="1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9" grpId="0" animBg="1"/>
      <p:bldP spid="9" grpId="1" animBg="1"/>
      <p:bldP spid="15" grpId="0" animBg="1"/>
      <p:bldP spid="15" grpId="1" animBg="1"/>
      <p:bldP spid="22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3D99C-5948-43DA-966C-92473D3183C9}"/>
              </a:ext>
            </a:extLst>
          </p:cNvPr>
          <p:cNvSpPr txBox="1"/>
          <p:nvPr/>
        </p:nvSpPr>
        <p:spPr>
          <a:xfrm>
            <a:off x="-96783" y="378372"/>
            <a:ext cx="57682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Dada Profile Mockup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CBFFA6-57BD-464F-B4DB-225BC65E89F7}"/>
              </a:ext>
            </a:extLst>
          </p:cNvPr>
          <p:cNvGrpSpPr/>
          <p:nvPr/>
        </p:nvGrpSpPr>
        <p:grpSpPr>
          <a:xfrm>
            <a:off x="924802" y="1196975"/>
            <a:ext cx="3646322" cy="4752975"/>
            <a:chOff x="3681515" y="0"/>
            <a:chExt cx="482896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0A3F8A-8111-4744-9608-F5DDA2FE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15" y="0"/>
              <a:ext cx="4828969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4B7604-9247-495E-A4E0-3305C16FE618}"/>
                </a:ext>
              </a:extLst>
            </p:cNvPr>
            <p:cNvSpPr/>
            <p:nvPr/>
          </p:nvSpPr>
          <p:spPr>
            <a:xfrm>
              <a:off x="3823025" y="123059"/>
              <a:ext cx="2451459" cy="160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dirty="0">
                  <a:solidFill>
                    <a:srgbClr val="FF9900"/>
                  </a:solidFill>
                </a:rPr>
                <a:t>Meethi Katha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9A859C0-9DC5-4825-B2AB-897E4EB87AE1}"/>
              </a:ext>
            </a:extLst>
          </p:cNvPr>
          <p:cNvSpPr txBox="1"/>
          <p:nvPr/>
        </p:nvSpPr>
        <p:spPr>
          <a:xfrm>
            <a:off x="6096000" y="378372"/>
            <a:ext cx="59828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accent1"/>
                </a:solidFill>
                <a:latin typeface="Kite Display" panose="02000000000000000000" pitchFamily="2" charset="77"/>
                <a:ea typeface="+mj-ea"/>
                <a:cs typeface="+mj-cs"/>
              </a:rPr>
              <a:t>Recorded interaction mockup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80E521-EDA0-4BBE-BCFD-D450AF14774C}"/>
              </a:ext>
            </a:extLst>
          </p:cNvPr>
          <p:cNvGrpSpPr/>
          <p:nvPr/>
        </p:nvGrpSpPr>
        <p:grpSpPr>
          <a:xfrm>
            <a:off x="7251482" y="1170610"/>
            <a:ext cx="3646322" cy="4779340"/>
            <a:chOff x="7251482" y="1170610"/>
            <a:chExt cx="3646322" cy="47793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DA1794-3A00-4904-8648-FC2374321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482" y="1170610"/>
              <a:ext cx="3646322" cy="47793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08C0F5-30CC-47DA-A534-E4BFF585ABED}"/>
                </a:ext>
              </a:extLst>
            </p:cNvPr>
            <p:cNvSpPr/>
            <p:nvPr/>
          </p:nvSpPr>
          <p:spPr>
            <a:xfrm>
              <a:off x="7340545" y="1251935"/>
              <a:ext cx="1851080" cy="178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400" dirty="0">
                  <a:solidFill>
                    <a:srgbClr val="FF9900"/>
                  </a:solidFill>
                </a:rPr>
                <a:t>Meethi Katha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EA67D6-86E5-43E6-BDE9-8E4F094A06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6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|0.8|1|0.8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3|1.4|1.2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1.2|0.8|1.7|1.9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|1.2|1.3|0.9|1.3|1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heme/theme1.xml><?xml version="1.0" encoding="utf-8"?>
<a:theme xmlns:a="http://schemas.openxmlformats.org/drawingml/2006/main" name="RB Global Hub Master">
  <a:themeElements>
    <a:clrScheme name="Custom 1">
      <a:dk1>
        <a:srgbClr val="000000"/>
      </a:dk1>
      <a:lt1>
        <a:srgbClr val="FFFFFF"/>
      </a:lt1>
      <a:dk2>
        <a:srgbClr val="415A6C"/>
      </a:dk2>
      <a:lt2>
        <a:srgbClr val="E7E6E6"/>
      </a:lt2>
      <a:accent1>
        <a:srgbClr val="E93591"/>
      </a:accent1>
      <a:accent2>
        <a:srgbClr val="24B1E5"/>
      </a:accent2>
      <a:accent3>
        <a:srgbClr val="5A186A"/>
      </a:accent3>
      <a:accent4>
        <a:srgbClr val="0099A6"/>
      </a:accent4>
      <a:accent5>
        <a:srgbClr val="95D22C"/>
      </a:accent5>
      <a:accent6>
        <a:srgbClr val="FF6328"/>
      </a:accent6>
      <a:hlink>
        <a:srgbClr val="E93591"/>
      </a:hlink>
      <a:folHlink>
        <a:srgbClr val="B6BDC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B437C7F7-B284-1749-B7B6-8A13E3C15A14}" vid="{356D0E5E-2203-D449-BC12-A2B2630B22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932521771E52439A12BBF93364C833" ma:contentTypeVersion="12" ma:contentTypeDescription="Create a new document." ma:contentTypeScope="" ma:versionID="306cbc1cf67aa0fe841cd5fe3eba6b44">
  <xsd:schema xmlns:xsd="http://www.w3.org/2001/XMLSchema" xmlns:xs="http://www.w3.org/2001/XMLSchema" xmlns:p="http://schemas.microsoft.com/office/2006/metadata/properties" xmlns:ns3="7de4a2fb-fc92-43b5-8ca3-e16263d21542" xmlns:ns4="16766191-9dba-4064-8fb6-0b052de6419c" targetNamespace="http://schemas.microsoft.com/office/2006/metadata/properties" ma:root="true" ma:fieldsID="b463a787e09ff7f7e130db245defd16b" ns3:_="" ns4:_="">
    <xsd:import namespace="7de4a2fb-fc92-43b5-8ca3-e16263d21542"/>
    <xsd:import namespace="16766191-9dba-4064-8fb6-0b052de641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4a2fb-fc92-43b5-8ca3-e16263d215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66191-9dba-4064-8fb6-0b052de6419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5143D6-E1AE-4F75-A8BD-9490B7CBD4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e4a2fb-fc92-43b5-8ca3-e16263d21542"/>
    <ds:schemaRef ds:uri="16766191-9dba-4064-8fb6-0b052de641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D61895-AB81-4EE0-A93B-14E88521B9EE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16766191-9dba-4064-8fb6-0b052de6419c"/>
    <ds:schemaRef ds:uri="http://purl.org/dc/terms/"/>
    <ds:schemaRef ds:uri="http://schemas.microsoft.com/office/infopath/2007/PartnerControls"/>
    <ds:schemaRef ds:uri="http://schemas.microsoft.com/office/2006/documentManagement/types"/>
    <ds:schemaRef ds:uri="7de4a2fb-fc92-43b5-8ca3-e16263d2154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FFE647-9F7B-46F7-A9EF-3DD789B30C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RB Global Hub Master</Template>
  <TotalTime>13045</TotalTime>
  <Words>291</Words>
  <Application>Microsoft Office PowerPoint</Application>
  <PresentationFormat>Widescreen</PresentationFormat>
  <Paragraphs>36</Paragraphs>
  <Slides>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.Lucida Grande UI Regular</vt:lpstr>
      <vt:lpstr>Arial</vt:lpstr>
      <vt:lpstr>Calibri</vt:lpstr>
      <vt:lpstr>Kite Display</vt:lpstr>
      <vt:lpstr>Kite Display Light</vt:lpstr>
      <vt:lpstr>RB Global Hub Master</vt:lpstr>
      <vt:lpstr>Meethi Katha - Mockups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Bhat, Harshith</dc:creator>
  <cp:lastModifiedBy>Tulluru, Kiranmayee</cp:lastModifiedBy>
  <cp:revision>256</cp:revision>
  <dcterms:created xsi:type="dcterms:W3CDTF">2019-06-13T12:35:19Z</dcterms:created>
  <dcterms:modified xsi:type="dcterms:W3CDTF">2020-06-06T17:55:45Z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0x010100BA932521771E52439A12BBF93364C833</vt:lpwstr>
  </property>
</Properties>
</file>